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6" r:id="rId5"/>
    <p:sldId id="278" r:id="rId6"/>
    <p:sldId id="279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24C663-3C27-43BC-99E9-B9C690048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A0D2B9-F4A9-4AAE-BF16-FBB2508B3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04C465-83C3-43F8-92B6-04BDF75E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CF46E1-1BDF-4F18-80C7-B79112DF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94557A-CE33-4A85-A4D9-6FC57DD1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8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4DA7A8-B5DA-495F-BF9C-E79B2183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40B4DD5-21FE-4C69-9F22-246AB8E4D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FB4312-0BAD-4F10-9D88-FEFC7B675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3FACC5-764C-40B0-8216-3E9C70D1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7A4C0C-7E47-41D8-B327-F886E869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6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750677E-668A-49A8-B963-C6CC7835A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C09380-F605-4099-8056-712A677CE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AC8241-6373-4B46-A395-65EF92E8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FC08EC-6122-4055-8507-6D34CA31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9AE41B-625E-4C98-851E-22100DF0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95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791151-0269-41AA-802B-7CE788583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FCDDB6-4058-4F42-9D8F-AAB98BA3C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B737FF-124F-4843-8D78-1972999EF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0B010A-A4D7-4920-BC3B-8AD5EEE6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4B1662-FF9E-4503-A69F-F82956B9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10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D3DB2-9EFD-4C7D-9039-1C1ECC57E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92A8BB-6E55-4D37-A233-CBD3FB4CC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263901-E365-402D-AB55-ABC77EF7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364C93-AB8B-49D6-B328-C6A59E2C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C0205F-AFA2-4682-AFEE-CC17A920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45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351FB6-4F22-461D-A561-82A43297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8F0F3C-006A-4259-B0B7-252228EE2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748DCC-BC52-465C-9B84-827EEDA17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E34D56-D905-495A-BA65-36A1D1378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C0506F-D547-4098-A42B-0681929C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DA026C-8735-411E-9B38-EBD3BF8F9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96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ED6DA9-E02E-4D8E-83E2-EAD1BFAB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03A696-9FC4-427D-856B-7CC10FC3E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998FA2-875A-4BAC-A3AF-0B17F8560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522A30-AF88-4510-A223-5B062E53B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39A671-A0DB-441C-A298-C9EE1A0CD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406483A-9727-4397-A606-2D4575F87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63159EA-02CA-44FF-B7FC-3844A26E1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A7D9AF-BE7E-40D5-9CA3-7E69D8BF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50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2C1AE2-F86A-46F3-A516-E5AC989F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0DA058-E22C-4C38-BF1E-26B22A6A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CF8A69-64B8-434E-8174-A07E36C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FD42A9-72C2-48E4-B7A5-E134B2FB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37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A545A6-8DF4-4A24-ACE2-E389AE69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06A03BB-5849-4B85-97FC-DC95A20AF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EDD63D-8A66-4174-8965-78E9AB28A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49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ECE005-CEB2-4A64-AC1D-F3CF2B8A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16E86E-7B20-45CC-B0D1-606D2FE0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7A53A4-E7DC-4362-8E09-089EBB032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0DBF24-F14A-46FF-819A-1100E2ED7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3C5631-D0D8-462B-B952-A04DA6C5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625891-B366-41B1-8582-241172891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52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C209C-381D-46B6-9F05-D57AD86BE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A5966DA-E93A-453E-A8D9-1C79D242A3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BAEF29D-20E6-4DA4-8B3E-8223783B7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8484E7-FC38-4778-9D53-CC4D482C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B27758-19FE-4C53-95CD-13316C0D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07D2B0-6845-47DA-8DBA-AA8A8E35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89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65C2F0-9B54-45A5-AC11-F8518BFC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B72D66-12FA-442D-8E62-D76BDB471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67845B-9A4B-44ED-8D21-1D97B12AA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F817-33B8-4AA9-A52D-D1DC2EDCDCC7}" type="datetimeFigureOut">
              <a:rPr lang="fr-FR" smtClean="0"/>
              <a:t>09/10/2023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359BA6-D05C-4C7D-A665-EA7D725A9C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B66761-2960-432E-A383-F5EEB930F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5BDED-90D6-4721-8094-BCAC059B2F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79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4B3F1B-B45F-4CF1-BD30-038DE0769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5840"/>
            <a:ext cx="9144000" cy="2387600"/>
          </a:xfrm>
        </p:spPr>
        <p:txBody>
          <a:bodyPr/>
          <a:lstStyle/>
          <a:p>
            <a:r>
              <a:rPr lang="fr-FR" dirty="0"/>
              <a:t>RMM SP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2962CC-E4EB-49CA-A737-A4B374881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15176"/>
            <a:ext cx="9144000" cy="1655762"/>
          </a:xfrm>
        </p:spPr>
        <p:txBody>
          <a:bodyPr/>
          <a:lstStyle/>
          <a:p>
            <a:r>
              <a:rPr lang="fr-FR" dirty="0"/>
              <a:t>Cas :</a:t>
            </a:r>
          </a:p>
          <a:p>
            <a:r>
              <a:rPr lang="fr-FR" dirty="0"/>
              <a:t>Date RMM :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959" y="4393831"/>
            <a:ext cx="2627376" cy="78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98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Aide au remplissage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62385"/>
            <a:ext cx="10515600" cy="3333229"/>
          </a:xfrm>
        </p:spPr>
        <p:txBody>
          <a:bodyPr>
            <a:normAutofit fontScale="92500"/>
          </a:bodyPr>
          <a:lstStyle/>
          <a:p>
            <a:r>
              <a:rPr lang="fr-FR" b="1" dirty="0"/>
              <a:t>Cette présentation complètement anonyme peut-être utilisée pour la présentation de votre ou de vos cas de soins palliatifs néonataux après 36 </a:t>
            </a:r>
            <a:r>
              <a:rPr lang="fr-FR" b="1" dirty="0" smtClean="0"/>
              <a:t>SA en lien avec la présentation sur les décès néonataux précoce (7 premiers jours de vie).</a:t>
            </a:r>
            <a:endParaRPr lang="fr-FR" b="1" dirty="0"/>
          </a:p>
          <a:p>
            <a:r>
              <a:rPr lang="fr-FR" b="1" dirty="0"/>
              <a:t>Elle n’est pas figée, vous pouvez la modifier comme vous le souhaitez en rajoutant, précisant ou en enlevant des éléments.</a:t>
            </a:r>
          </a:p>
          <a:p>
            <a:r>
              <a:rPr lang="fr-FR" b="1" dirty="0"/>
              <a:t>Suggestion pour les réponses aux questions à choix multiples</a:t>
            </a:r>
            <a:r>
              <a:rPr lang="fr-FR" dirty="0"/>
              <a:t>: effacer la ou les propositions qui ne correspondent pas à votre situation.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9420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 la naissance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01180"/>
            <a:ext cx="10515600" cy="4821827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Soins Palliatifs décidés en anténatal ? 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Motif </a:t>
            </a:r>
            <a:r>
              <a:rPr lang="fr-FR" dirty="0"/>
              <a:t>des soins palliatifs : </a:t>
            </a:r>
          </a:p>
          <a:p>
            <a:r>
              <a:rPr lang="fr-FR" dirty="0"/>
              <a:t>Soins palliatifs débutés dès la naissance ? 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Si </a:t>
            </a:r>
            <a:r>
              <a:rPr lang="fr-FR" dirty="0"/>
              <a:t>non, à quel âge en jours ?</a:t>
            </a:r>
          </a:p>
          <a:p>
            <a:r>
              <a:rPr lang="fr-FR" dirty="0"/>
              <a:t>Situation présentée en CPDP ? 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Si </a:t>
            </a:r>
            <a:r>
              <a:rPr lang="fr-FR" dirty="0"/>
              <a:t>oui :</a:t>
            </a:r>
          </a:p>
          <a:p>
            <a:pPr lvl="2"/>
            <a:r>
              <a:rPr lang="fr-FR" dirty="0"/>
              <a:t>AG à la découverte de la pathologie, l’anomalie ou tout autre situation relevant d’un avis CPDP :</a:t>
            </a:r>
          </a:p>
          <a:p>
            <a:pPr lvl="2"/>
            <a:r>
              <a:rPr lang="fr-FR" dirty="0"/>
              <a:t>AG au moment de la demande du 1</a:t>
            </a:r>
            <a:r>
              <a:rPr lang="fr-FR" baseline="30000" dirty="0"/>
              <a:t>er</a:t>
            </a:r>
            <a:r>
              <a:rPr lang="fr-FR" dirty="0"/>
              <a:t> avis au CPDP ?</a:t>
            </a:r>
          </a:p>
          <a:p>
            <a:r>
              <a:rPr lang="fr-FR" dirty="0" smtClean="0"/>
              <a:t>Demande d’IMG au CPDP ? </a:t>
            </a:r>
            <a:r>
              <a:rPr lang="fr-FR" dirty="0"/>
              <a:t>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Si oui AG : </a:t>
            </a:r>
            <a:endParaRPr lang="fr-FR" dirty="0"/>
          </a:p>
          <a:p>
            <a:r>
              <a:rPr lang="fr-FR" dirty="0" smtClean="0"/>
              <a:t>Indication d’IMG acceptée </a:t>
            </a:r>
            <a:r>
              <a:rPr lang="fr-FR" dirty="0"/>
              <a:t>par CDPD ? 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IMG réalisée ? </a:t>
            </a:r>
            <a:r>
              <a:rPr lang="fr-FR" dirty="0"/>
              <a:t>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Si non, motif ?</a:t>
            </a:r>
            <a:endParaRPr lang="fr-FR" dirty="0"/>
          </a:p>
          <a:p>
            <a:r>
              <a:rPr lang="fr-FR" dirty="0" smtClean="0"/>
              <a:t>Echec </a:t>
            </a:r>
            <a:r>
              <a:rPr lang="fr-FR" dirty="0"/>
              <a:t>de fœticide induisant des SP en salle de naissance ? 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02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5EFE01-21EF-4DE1-870A-14803B090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 clinique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479EDD-922F-48FF-BFD2-1DE971AA6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fr-FR" dirty="0"/>
              <a:t>Naissance vivante ? 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Hospitalisation </a:t>
            </a:r>
            <a:r>
              <a:rPr lang="fr-FR" dirty="0"/>
              <a:t>en néonatologie ? 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Age au moment du décès en heures ou en jours ?</a:t>
            </a:r>
          </a:p>
          <a:p>
            <a:r>
              <a:rPr lang="fr-FR" dirty="0"/>
              <a:t>Anapath placentaire ? 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si </a:t>
            </a:r>
            <a:r>
              <a:rPr lang="fr-FR" dirty="0"/>
              <a:t>oui : résultats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Autopsie? Oui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    Non </a:t>
            </a:r>
            <a:r>
              <a:rPr lang="fr-FR" dirty="0">
                <a:sym typeface="Wingdings" panose="05000000000000000000" pitchFamily="2" charset="2"/>
              </a:rPr>
              <a:t>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si </a:t>
            </a:r>
            <a:r>
              <a:rPr lang="fr-FR" dirty="0"/>
              <a:t>oui : résultats </a:t>
            </a:r>
          </a:p>
        </p:txBody>
      </p:sp>
    </p:spTree>
    <p:extLst>
      <p:ext uri="{BB962C8B-B14F-4D97-AF65-F5344CB8AC3E}">
        <p14:creationId xmlns:p14="http://schemas.microsoft.com/office/powerpoint/2010/main" val="18049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7430"/>
            <a:ext cx="10515600" cy="1325563"/>
          </a:xfrm>
        </p:spPr>
        <p:txBody>
          <a:bodyPr/>
          <a:lstStyle/>
          <a:p>
            <a:r>
              <a:rPr lang="fr-FR" dirty="0"/>
              <a:t>Codage PMSI versant néonatal </a:t>
            </a:r>
            <a:r>
              <a:rPr lang="fr-FR" dirty="0" smtClean="0"/>
              <a:t>(RUM </a:t>
            </a:r>
            <a:r>
              <a:rPr lang="fr-FR" dirty="0" smtClean="0"/>
              <a:t>SDN)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9100" y="1759122"/>
            <a:ext cx="11353800" cy="4849495"/>
          </a:xfrm>
        </p:spPr>
        <p:txBody>
          <a:bodyPr>
            <a:normAutofit/>
          </a:bodyPr>
          <a:lstStyle/>
          <a:p>
            <a:r>
              <a:rPr lang="fr-FR" dirty="0"/>
              <a:t>DP </a:t>
            </a:r>
            <a:r>
              <a:rPr lang="fr-FR" dirty="0" smtClean="0"/>
              <a:t>: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 </a:t>
            </a:r>
            <a:r>
              <a:rPr lang="fr-FR" dirty="0" smtClean="0"/>
              <a:t>Z15.5 Soins palliatifs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C5E3914-55DF-45AE-9BF9-8E93958B83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32" t="26606" r="30227" b="12727"/>
          <a:stretch/>
        </p:blipFill>
        <p:spPr>
          <a:xfrm>
            <a:off x="5345086" y="1117961"/>
            <a:ext cx="6254840" cy="561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5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7430"/>
            <a:ext cx="10515600" cy="1325563"/>
          </a:xfrm>
        </p:spPr>
        <p:txBody>
          <a:bodyPr/>
          <a:lstStyle/>
          <a:p>
            <a:r>
              <a:rPr lang="fr-FR" dirty="0"/>
              <a:t>Codage PMSI versant néonatal </a:t>
            </a:r>
            <a:r>
              <a:rPr lang="fr-FR" dirty="0" smtClean="0"/>
              <a:t>(RUM </a:t>
            </a:r>
            <a:r>
              <a:rPr lang="fr-FR" dirty="0" err="1" smtClean="0"/>
              <a:t>néonat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9100" y="1759122"/>
            <a:ext cx="11353800" cy="4849495"/>
          </a:xfrm>
        </p:spPr>
        <p:txBody>
          <a:bodyPr>
            <a:normAutofit/>
          </a:bodyPr>
          <a:lstStyle/>
          <a:p>
            <a:r>
              <a:rPr lang="fr-FR" dirty="0"/>
              <a:t>DP </a:t>
            </a:r>
            <a:r>
              <a:rPr lang="fr-FR" smtClean="0"/>
              <a:t>: pathologie principale </a:t>
            </a:r>
            <a:endParaRPr lang="fr-FR" dirty="0" smtClean="0"/>
          </a:p>
          <a:p>
            <a:r>
              <a:rPr lang="fr-FR" dirty="0" smtClean="0"/>
              <a:t>DAS : </a:t>
            </a:r>
            <a:endParaRPr lang="fr-FR" dirty="0"/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 </a:t>
            </a:r>
            <a:r>
              <a:rPr lang="fr-FR" dirty="0" smtClean="0"/>
              <a:t>Z15.5 Soins palliatifs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7974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272</TotalTime>
  <Words>306</Words>
  <Application>Microsoft Office PowerPoint</Application>
  <PresentationFormat>Grand écran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RMM SP</vt:lpstr>
      <vt:lpstr>Aide au remplissage</vt:lpstr>
      <vt:lpstr>Avant la naissance</vt:lpstr>
      <vt:lpstr>Situation clinique </vt:lpstr>
      <vt:lpstr>Codage PMSI versant néonatal (RUM SDN)</vt:lpstr>
      <vt:lpstr>Codage PMSI versant néonatal (RUM néonat)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RMM Décès fœtal</dc:title>
  <dc:creator>amandine aranda</dc:creator>
  <cp:lastModifiedBy>CREUTZ Margaux</cp:lastModifiedBy>
  <cp:revision>54</cp:revision>
  <dcterms:created xsi:type="dcterms:W3CDTF">2019-05-17T06:56:14Z</dcterms:created>
  <dcterms:modified xsi:type="dcterms:W3CDTF">2023-10-09T10:31:51Z</dcterms:modified>
</cp:coreProperties>
</file>